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12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10.png" ContentType="image/png"/>
  <Override PartName="/ppt/media/image37.png" ContentType="image/png"/>
  <Override PartName="/ppt/media/image7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63.xml.rels" ContentType="application/vnd.openxmlformats-package.relationships+xml"/>
  <Override PartName="/ppt/slides/_rels/slide54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30.xml.rels" ContentType="application/vnd.openxmlformats-package.relationships+xml"/>
  <Override PartName="/ppt/slides/_rels/slide79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322E5D-150E-43E3-B7CF-DBAADA93EA1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AEE2E5-FB28-47B1-A71F-A22E926527C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EDCC86-101F-4624-8807-AA7AAE39BC6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CE4838-60D3-4B13-A9C8-145B7DF3B6B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FA85638-89BA-47A4-87E1-C78E4C14777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09DC28-EA38-4D9E-A490-9EEE5679B00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C05EC1-4BC8-4283-BEC0-888B55B907E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6C33A3-6811-4753-8B7C-103F095ED5B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2E6BAA-94EB-40DE-847E-24191573F8E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9414F1-148D-400F-9E3C-48DA75CF89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54E88A-0E86-4748-9C36-DD792FD27EF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EDA734-B4FC-4E02-BA25-D99F1D2E29B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F6A5536-C2A3-4258-8471-D0D60F3B0EB9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image" Target="../media/image45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56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5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59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1533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2024-09-02T17:06:16Z</dcterms:modified>
  <cp:revision>82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